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306" r:id="rId2"/>
  </p:sldIdLst>
  <p:sldSz cx="384048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F0502020204030203" pitchFamily="34" charset="0"/>
      <p:regular r:id="rId10"/>
      <p:bold r:id="rId11"/>
      <p:italic r:id="rId12"/>
      <p:boldItalic r:id="rId13"/>
    </p:embeddedFont>
    <p:embeddedFont>
      <p:font typeface="Lato Black" panose="020F0502020204030204" pitchFamily="34" charset="0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2096" userDrawn="1">
          <p15:clr>
            <a:srgbClr val="A4A3A4"/>
          </p15:clr>
        </p15:guide>
        <p15:guide id="3" pos="2109" userDrawn="1">
          <p15:clr>
            <a:srgbClr val="A4A3A4"/>
          </p15:clr>
        </p15:guide>
        <p15:guide id="6" orient="horz" pos="1104" userDrawn="1">
          <p15:clr>
            <a:srgbClr val="A4A3A4"/>
          </p15:clr>
        </p15:guide>
        <p15:guide id="7" pos="4125" userDrawn="1">
          <p15:clr>
            <a:srgbClr val="A4A3A4"/>
          </p15:clr>
        </p15:guide>
        <p15:guide id="8" pos="8195" userDrawn="1">
          <p15:clr>
            <a:srgbClr val="5ACBF0"/>
          </p15:clr>
        </p15:guide>
        <p15:guide id="9" pos="6141" userDrawn="1">
          <p15:clr>
            <a:srgbClr val="A4A3A4"/>
          </p15:clr>
        </p15:guide>
        <p15:guide id="10" pos="10192" userDrawn="1">
          <p15:clr>
            <a:srgbClr val="A4A3A4"/>
          </p15:clr>
        </p15:guide>
        <p15:guide id="11" pos="14131" userDrawn="1">
          <p15:clr>
            <a:srgbClr val="A4A3A4"/>
          </p15:clr>
        </p15:guide>
        <p15:guide id="12" pos="16206" userDrawn="1">
          <p15:clr>
            <a:srgbClr val="A4A3A4"/>
          </p15:clr>
        </p15:guide>
        <p15:guide id="13" pos="18144" userDrawn="1">
          <p15:clr>
            <a:srgbClr val="A4A3A4"/>
          </p15:clr>
        </p15:guide>
        <p15:guide id="14" pos="20179" userDrawn="1">
          <p15:clr>
            <a:srgbClr val="A4A3A4"/>
          </p15:clr>
        </p15:guide>
        <p15:guide id="15" pos="22120" userDrawn="1">
          <p15:clr>
            <a:srgbClr val="A4A3A4"/>
          </p15:clr>
        </p15:guide>
        <p15:guide id="16" orient="horz" pos="20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D33"/>
    <a:srgbClr val="7A0019"/>
    <a:srgbClr val="C00000"/>
    <a:srgbClr val="FBFBFB"/>
    <a:srgbClr val="6B6B6B"/>
    <a:srgbClr val="0D0D0D"/>
    <a:srgbClr val="31092D"/>
    <a:srgbClr val="E1F1F4"/>
    <a:srgbClr val="8DC63F"/>
    <a:srgbClr val="FBE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4" autoAdjust="0"/>
    <p:restoredTop sz="90319" autoAdjust="0"/>
  </p:normalViewPr>
  <p:slideViewPr>
    <p:cSldViewPr snapToGrid="0" showGuides="1">
      <p:cViewPr varScale="1">
        <p:scale>
          <a:sx n="25" d="100"/>
          <a:sy n="25" d="100"/>
        </p:scale>
        <p:origin x="1568" y="248"/>
      </p:cViewPr>
      <p:guideLst>
        <p:guide pos="12096"/>
        <p:guide pos="2109"/>
        <p:guide orient="horz" pos="1104"/>
        <p:guide pos="4125"/>
        <p:guide pos="8195"/>
        <p:guide pos="6141"/>
        <p:guide pos="10192"/>
        <p:guide pos="14131"/>
        <p:guide pos="16206"/>
        <p:guide pos="18144"/>
        <p:guide pos="20179"/>
        <p:guide pos="22120"/>
        <p:guide orient="horz" pos="200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heme" Target="theme/theme1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2.svg>
</file>

<file path=ppt/media/image3.png>
</file>

<file path=ppt/media/image4.sv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28775" y="1143000"/>
            <a:ext cx="3600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628775" y="1143000"/>
            <a:ext cx="36004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0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5387342"/>
            <a:ext cx="32644080" cy="1146048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7289782"/>
            <a:ext cx="28803600" cy="7947658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87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32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752600"/>
            <a:ext cx="828103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752600"/>
            <a:ext cx="24363045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95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2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8206749"/>
            <a:ext cx="33124140" cy="13693138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22029429"/>
            <a:ext cx="33124140" cy="7200898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/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002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8763000"/>
            <a:ext cx="1632204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06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752607"/>
            <a:ext cx="3312414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8069582"/>
            <a:ext cx="16247028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2024360"/>
            <a:ext cx="16247028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8069582"/>
            <a:ext cx="16327042" cy="3954778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2024360"/>
            <a:ext cx="1632704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41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658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848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4739647"/>
            <a:ext cx="19442430" cy="23393400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892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2194560"/>
            <a:ext cx="12386548" cy="768096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4739647"/>
            <a:ext cx="19442430" cy="23393400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9875520"/>
            <a:ext cx="12386548" cy="18295622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25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752607"/>
            <a:ext cx="3312414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8763000"/>
            <a:ext cx="3312414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30510487"/>
            <a:ext cx="129616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30510487"/>
            <a:ext cx="86410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9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0702731" y="0"/>
            <a:ext cx="7766168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sz="1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40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0" y="0"/>
            <a:ext cx="9000064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95352" y="1291908"/>
            <a:ext cx="20204049" cy="8374467"/>
          </a:xfrm>
          <a:noFill/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9723" dirty="0">
                <a:solidFill>
                  <a:srgbClr val="FFDD33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Main finding</a:t>
            </a:r>
            <a:r>
              <a:rPr lang="en-US" sz="9723" dirty="0">
                <a:solidFill>
                  <a:srgbClr val="FFDD33"/>
                </a:solidFill>
                <a:latin typeface="Lato" panose="020F05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9723" dirty="0">
                <a:solidFill>
                  <a:schemeClr val="bg1"/>
                </a:solidFill>
                <a:latin typeface="Lato" panose="020F05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goes here</a:t>
            </a:r>
            <a:r>
              <a:rPr lang="en-US" sz="9723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, translated into </a:t>
            </a:r>
            <a:r>
              <a:rPr lang="en-US" sz="9723" dirty="0">
                <a:solidFill>
                  <a:srgbClr val="FFDD33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plain English</a:t>
            </a:r>
            <a:r>
              <a:rPr lang="en-US" sz="9723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. </a:t>
            </a:r>
            <a:r>
              <a:rPr lang="en-US" sz="9723" dirty="0">
                <a:solidFill>
                  <a:srgbClr val="FFDD33"/>
                </a:solidFill>
                <a:latin typeface="Lato Black" panose="020F0A0202020403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Emphasize</a:t>
            </a:r>
            <a:r>
              <a:rPr lang="en-US" sz="9723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Segoe UI" panose="020B0502040204020203" pitchFamily="34" charset="0"/>
              </a:rPr>
              <a:t> the important words.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785953" y="8267241"/>
            <a:ext cx="7438658" cy="26608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BACKGROUND: Who cares?</a:t>
            </a: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 Explain why your study matters in the fastest, most brutal way possible (feel free to add graphics!).</a:t>
            </a: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solidFill>
                <a:srgbClr val="8C1616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000" b="1" dirty="0">
                <a:solidFill>
                  <a:srgbClr val="8C1616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METHODS</a:t>
            </a:r>
          </a:p>
          <a:p>
            <a:pPr marL="577877" indent="-577877">
              <a:lnSpc>
                <a:spcPct val="120000"/>
              </a:lnSpc>
              <a:buFont typeface="+mj-lt"/>
              <a:buAutoNum type="arabicPeriod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Collected [what] from [population]</a:t>
            </a:r>
          </a:p>
          <a:p>
            <a:pPr marL="577877" indent="-577877">
              <a:lnSpc>
                <a:spcPct val="120000"/>
              </a:lnSpc>
              <a:buFont typeface="+mj-lt"/>
              <a:buAutoNum type="arabicPeriod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Tested it with X process.</a:t>
            </a:r>
          </a:p>
          <a:p>
            <a:pPr marL="577877" indent="-577877">
              <a:lnSpc>
                <a:spcPct val="120000"/>
              </a:lnSpc>
              <a:buFont typeface="+mj-lt"/>
              <a:buAutoNum type="arabicPeriod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Illustrate your methods if you can.</a:t>
            </a:r>
          </a:p>
          <a:p>
            <a:pPr marL="577877" indent="-577877">
              <a:lnSpc>
                <a:spcPct val="120000"/>
              </a:lnSpc>
              <a:buFont typeface="+mj-lt"/>
              <a:buAutoNum type="arabicPeriod"/>
            </a:pP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Try a flowchart!</a:t>
            </a: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RESULTS</a:t>
            </a:r>
          </a:p>
          <a:p>
            <a:pPr marL="444520" indent="-44452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Graph/table with </a:t>
            </a: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essential results only</a:t>
            </a: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.</a:t>
            </a:r>
          </a:p>
          <a:p>
            <a:pPr marL="444520" indent="-44452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All the other correlations in the ammo bar.</a:t>
            </a:r>
          </a:p>
          <a:p>
            <a:pPr marL="444520" indent="-44452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444520" indent="-44452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1606134" y="5082234"/>
            <a:ext cx="5959362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Lato" panose="020F0502020204030203" pitchFamily="34" charset="0"/>
                <a:cs typeface="Segoe UI" panose="020B0502040204020203" pitchFamily="34" charset="0"/>
              </a:rPr>
              <a:t>AMMO BAR</a:t>
            </a:r>
          </a:p>
          <a:p>
            <a:endParaRPr lang="en-US" sz="4400" b="1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Delete this and replace it with your…</a:t>
            </a:r>
          </a:p>
          <a:p>
            <a:pPr marL="889040" indent="-889040"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Extra Graphs</a:t>
            </a:r>
          </a:p>
          <a:p>
            <a:pPr marL="889040" indent="-889040"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Extra Correlation tables</a:t>
            </a:r>
          </a:p>
          <a:p>
            <a:pPr marL="889040" indent="-889040"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Extra Figures</a:t>
            </a:r>
          </a:p>
          <a:p>
            <a:pPr marL="889040" indent="-889040">
              <a:buFont typeface="Arial" panose="020B0604020202020204" pitchFamily="34" charset="0"/>
              <a:buChar char="•"/>
            </a:pP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Extra nuance that you’re worried about leaving out.</a:t>
            </a:r>
          </a:p>
          <a:p>
            <a:pPr marL="889040" indent="-889040">
              <a:buFont typeface="Arial" panose="020B0604020202020204" pitchFamily="34" charset="0"/>
              <a:buChar char="•"/>
            </a:pP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Keep it messy!</a:t>
            </a: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4256159" y="25748424"/>
            <a:ext cx="977513" cy="1690834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CDCDCD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4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5563575" y="25825374"/>
            <a:ext cx="6282410" cy="1241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733" dirty="0">
                <a:solidFill>
                  <a:srgbClr val="CDCDCD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3733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3733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3733" dirty="0">
                <a:solidFill>
                  <a:srgbClr val="CDCDCD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3733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3733" b="1" dirty="0">
                <a:solidFill>
                  <a:srgbClr val="CDCDCD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3733" dirty="0">
                <a:solidFill>
                  <a:srgbClr val="CDCDCD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3A7B10-D6D9-4BF7-9A8B-B3113FDC3D80}"/>
              </a:ext>
            </a:extLst>
          </p:cNvPr>
          <p:cNvSpPr/>
          <p:nvPr/>
        </p:nvSpPr>
        <p:spPr>
          <a:xfrm>
            <a:off x="909640" y="2905129"/>
            <a:ext cx="1299570" cy="123729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3172579" y="26531099"/>
            <a:ext cx="1009139" cy="0"/>
          </a:xfrm>
          <a:prstGeom prst="straightConnector1">
            <a:avLst/>
          </a:prstGeom>
          <a:ln w="66675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1219910" y="3247527"/>
            <a:ext cx="617636" cy="574395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bg1"/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A4CF46-E210-4322-91D1-2A41779F64E4}"/>
              </a:ext>
            </a:extLst>
          </p:cNvPr>
          <p:cNvSpPr/>
          <p:nvPr/>
        </p:nvSpPr>
        <p:spPr>
          <a:xfrm>
            <a:off x="2323562" y="2844006"/>
            <a:ext cx="3549370" cy="14203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PRESENTER: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4000" b="1" dirty="0">
                <a:highlight>
                  <a:srgbClr val="FFC107"/>
                </a:highlight>
                <a:latin typeface="Lato" panose="020F0502020204030203" pitchFamily="34" charset="0"/>
                <a:cs typeface="Segoe UI" panose="020B0502040204020203" pitchFamily="34" charset="0"/>
              </a:rPr>
              <a:t>Leeroy</a:t>
            </a:r>
            <a:r>
              <a:rPr lang="en-US" sz="4000" b="1" dirty="0"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  <a:r>
              <a:rPr lang="en-US" sz="4000" dirty="0">
                <a:latin typeface="Lato" panose="020F0502020204030203" pitchFamily="34" charset="0"/>
                <a:cs typeface="Segoe UI" panose="020B0502040204020203" pitchFamily="34" charset="0"/>
              </a:rPr>
              <a:t>Jenkins</a:t>
            </a:r>
            <a:endParaRPr lang="en-US" sz="40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795288" y="1250904"/>
            <a:ext cx="59593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latin typeface="Lato" panose="020F0502020204030203" pitchFamily="34" charset="0"/>
                <a:cs typeface="Segoe UI" panose="020B0502040204020203" pitchFamily="34" charset="0"/>
              </a:rPr>
              <a:t>Title:</a:t>
            </a:r>
            <a:br>
              <a:rPr lang="en-US" sz="4800" i="1" dirty="0">
                <a:latin typeface="Lato" panose="020F0502020204030203" pitchFamily="34" charset="0"/>
                <a:cs typeface="Segoe UI" panose="020B0502040204020203" pitchFamily="34" charset="0"/>
              </a:rPr>
            </a:br>
            <a:r>
              <a:rPr lang="en-US" sz="4800" i="1" dirty="0">
                <a:latin typeface="Lato" panose="020F0502020204030203" pitchFamily="34" charset="0"/>
                <a:cs typeface="Segoe UI" panose="020B0502040204020203" pitchFamily="34" charset="0"/>
              </a:rPr>
              <a:t>Subtitle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1731417" y="5328461"/>
            <a:ext cx="58468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Leeroy</a:t>
            </a:r>
            <a:r>
              <a:rPr lang="en-US" sz="3600" b="1" dirty="0">
                <a:latin typeface="Lato" panose="020F0502020204030203" pitchFamily="34" charset="0"/>
                <a:cs typeface="Segoe UI" panose="020B0502040204020203" pitchFamily="34" charset="0"/>
              </a:rPr>
              <a:t> </a:t>
            </a: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Jenkins, author2, </a:t>
            </a:r>
            <a:b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</a:br>
            <a:r>
              <a:rPr lang="en-US" sz="3600" dirty="0">
                <a:latin typeface="Lato" panose="020F0502020204030203" pitchFamily="34" charset="0"/>
                <a:cs typeface="Segoe UI" panose="020B0502040204020203" pitchFamily="34" charset="0"/>
              </a:rPr>
              <a:t>author3, author4, author5, author6, author7, author42</a:t>
            </a:r>
            <a:endParaRPr lang="en-US" sz="3600" b="1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1348958" y="5484922"/>
            <a:ext cx="280334" cy="260708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4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C988AD-FB82-4850-84BE-0F496EB3BDC0}"/>
              </a:ext>
            </a:extLst>
          </p:cNvPr>
          <p:cNvSpPr/>
          <p:nvPr/>
        </p:nvSpPr>
        <p:spPr>
          <a:xfrm>
            <a:off x="12227017" y="21167962"/>
            <a:ext cx="282356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Visualize your findings with an image, graphic, or a key figure.</a:t>
            </a:r>
          </a:p>
          <a:p>
            <a:endParaRPr lang="en-US" sz="2800" dirty="0">
              <a:solidFill>
                <a:schemeClr val="bg1">
                  <a:lumMod val="50000"/>
                </a:schemeClr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8469FA09-6407-4240-A302-A9681C46F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4935" y="25122651"/>
            <a:ext cx="2942381" cy="2942381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B62BF9C0-8774-4458-8210-ACA478800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396862" y="11089596"/>
            <a:ext cx="15033475" cy="10022317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A8903B8-0F6E-25F3-AC19-2A5425EEF4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6133" y="28432410"/>
            <a:ext cx="6045200" cy="362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8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9875</TotalTime>
  <Words>305</Words>
  <Application>Microsoft Macintosh PowerPoint</Application>
  <PresentationFormat>Custom</PresentationFormat>
  <Paragraphs>49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Lato Black</vt:lpstr>
      <vt:lpstr>Calibri Light</vt:lpstr>
      <vt:lpstr>Arial</vt:lpstr>
      <vt:lpstr>Calibri</vt:lpstr>
      <vt:lpstr>Lato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Linh Nguyen</cp:lastModifiedBy>
  <cp:revision>127</cp:revision>
  <dcterms:created xsi:type="dcterms:W3CDTF">2019-07-02T13:39:34Z</dcterms:created>
  <dcterms:modified xsi:type="dcterms:W3CDTF">2023-04-10T16:39:58Z</dcterms:modified>
</cp:coreProperties>
</file>